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91" r:id="rId3"/>
    <p:sldId id="283" r:id="rId4"/>
    <p:sldId id="284" r:id="rId5"/>
    <p:sldId id="285" r:id="rId6"/>
    <p:sldId id="286" r:id="rId7"/>
    <p:sldId id="287" r:id="rId8"/>
    <p:sldId id="292" r:id="rId9"/>
    <p:sldId id="288" r:id="rId10"/>
    <p:sldId id="289" r:id="rId11"/>
    <p:sldId id="290" r:id="rId12"/>
    <p:sldId id="28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CA4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16D7-3D7E-4A93-8211-AB49E1845B38}" type="datetimeFigureOut">
              <a:rPr lang="fr-FR" smtClean="0"/>
              <a:t>10/12/2012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4D307-F6E9-4EFD-BABA-40AFDCDE9D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89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C8E1-F2ED-4AAE-A2E4-98379C9007E5}" type="datetime1">
              <a:rPr lang="fr-FR" smtClean="0"/>
              <a:t>10/12/2012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8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BD7B-E787-459D-8762-D1AC02849282}" type="datetime1">
              <a:rPr lang="fr-FR" smtClean="0"/>
              <a:t>10/12/2012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72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66E1-EF23-4CFF-8683-C2C59615D944}" type="datetime1">
              <a:rPr lang="fr-FR" smtClean="0"/>
              <a:t>10/12/2012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35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F80B-BC9F-4325-8F1C-01013DA472C2}" type="datetime1">
              <a:rPr lang="fr-FR" smtClean="0"/>
              <a:t>10/12/2012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55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A1D8-887A-4EF8-8163-1F899C53FD7F}" type="datetime1">
              <a:rPr lang="fr-FR" smtClean="0"/>
              <a:t>10/12/2012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44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BD73-DD6A-4EA8-ACB8-7B5B09426577}" type="datetime1">
              <a:rPr lang="fr-FR" smtClean="0"/>
              <a:t>10/12/2012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6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EDD8-716A-46C9-B558-F555BF8E4D5B}" type="datetime1">
              <a:rPr lang="fr-FR" smtClean="0"/>
              <a:t>10/12/2012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01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23EC-B107-40CA-B18C-71A2B0405DC5}" type="datetime1">
              <a:rPr lang="fr-FR" smtClean="0"/>
              <a:t>10/12/2012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08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376B-CAF7-4D91-82E4-43A1F71E0C4B}" type="datetime1">
              <a:rPr lang="fr-FR" smtClean="0"/>
              <a:t>10/12/2012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56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CF90-51D2-47C2-BD68-167524299EFD}" type="datetime1">
              <a:rPr lang="fr-FR" smtClean="0"/>
              <a:t>10/12/2012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34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43FF-DDA3-471E-B24A-7AC7BDF6607E}" type="datetime1">
              <a:rPr lang="fr-FR" smtClean="0"/>
              <a:t>10/12/2012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5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07B2-24A4-455C-8434-008844739B41}" type="datetime1">
              <a:rPr lang="fr-FR" smtClean="0"/>
              <a:t>10/12/2012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Content Placeholder 5" descr="wheat_Grey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10" name="Picture 8" descr="Logo_E-AGRI_Definitief_Transparant_C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52320" y="5805264"/>
            <a:ext cx="1452560" cy="9450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285984" y="0"/>
            <a:ext cx="6858016" cy="12335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9397" y="6417391"/>
            <a:ext cx="51606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Crop yield forecasting based on Remote </a:t>
            </a:r>
            <a:r>
              <a:rPr lang="en-US" sz="1100" dirty="0" smtClean="0"/>
              <a:t>sensing 12-14 </a:t>
            </a:r>
            <a:r>
              <a:rPr lang="en-US" sz="1100" dirty="0"/>
              <a:t>October 2011, Rabat, Morocco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22064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99792" y="4509120"/>
            <a:ext cx="3730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Balaghi</a:t>
            </a:r>
            <a:r>
              <a:rPr lang="fr-FR" sz="1600" dirty="0" smtClean="0"/>
              <a:t> R., </a:t>
            </a:r>
            <a:r>
              <a:rPr lang="fr-FR" sz="1600" dirty="0" err="1" smtClean="0"/>
              <a:t>Jlibene</a:t>
            </a:r>
            <a:r>
              <a:rPr lang="fr-FR" sz="1600" dirty="0" smtClean="0"/>
              <a:t> M., </a:t>
            </a:r>
            <a:r>
              <a:rPr lang="fr-FR" sz="1600" dirty="0" err="1" smtClean="0"/>
              <a:t>Tychon</a:t>
            </a:r>
            <a:r>
              <a:rPr lang="fr-FR" sz="1600" dirty="0" smtClean="0"/>
              <a:t> B., </a:t>
            </a:r>
            <a:r>
              <a:rPr lang="fr-FR" sz="1600" dirty="0" err="1" smtClean="0"/>
              <a:t>Eerens</a:t>
            </a:r>
            <a:r>
              <a:rPr lang="fr-FR" sz="1600" dirty="0" smtClean="0"/>
              <a:t> H.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9712" y="2327394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GB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Crop forecasting </a:t>
            </a:r>
            <a:r>
              <a:rPr lang="en-GB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in Morocco </a:t>
            </a:r>
            <a:endParaRPr lang="en-GB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t>1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83994" y="3637596"/>
            <a:ext cx="143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Book in </a:t>
            </a:r>
            <a:r>
              <a:rPr lang="fr-FR" dirty="0" err="1" smtClean="0"/>
              <a:t>press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4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290895" cy="4465409"/>
          </a:xfrm>
          <a:prstGeom prst="rect">
            <a:avLst/>
          </a:prstGeom>
          <a:noFill/>
          <a:ln w="9525" cmpd="sng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963593" y="5661248"/>
            <a:ext cx="474411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err="1" smtClean="0"/>
              <a:t>Statistical</a:t>
            </a:r>
            <a:r>
              <a:rPr lang="fr-FR" sz="2400" dirty="0" smtClean="0"/>
              <a:t> </a:t>
            </a:r>
            <a:r>
              <a:rPr lang="fr-FR" sz="2400" dirty="0" err="1" smtClean="0"/>
              <a:t>cereal</a:t>
            </a:r>
            <a:r>
              <a:rPr lang="fr-FR" sz="2400" dirty="0" smtClean="0"/>
              <a:t> </a:t>
            </a:r>
            <a:r>
              <a:rPr lang="fr-FR" sz="2400" dirty="0" err="1" smtClean="0"/>
              <a:t>yield</a:t>
            </a:r>
            <a:r>
              <a:rPr lang="fr-FR" sz="2400" dirty="0" smtClean="0"/>
              <a:t> </a:t>
            </a:r>
            <a:r>
              <a:rPr lang="fr-FR" sz="2400" dirty="0" err="1" smtClean="0"/>
              <a:t>models</a:t>
            </a:r>
            <a:r>
              <a:rPr lang="fr-FR" sz="2400" dirty="0" smtClean="0"/>
              <a:t> (</a:t>
            </a:r>
            <a:r>
              <a:rPr lang="fr-FR" sz="2400" dirty="0" err="1" smtClean="0"/>
              <a:t>NDVI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0497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11</a:t>
            </a:fld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328592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323528" y="5589240"/>
            <a:ext cx="821789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Relationship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</a:t>
            </a:r>
            <a:r>
              <a:rPr lang="fr-FR" sz="2400" dirty="0" err="1" smtClean="0"/>
              <a:t>NDVI</a:t>
            </a:r>
            <a:r>
              <a:rPr lang="fr-FR" sz="2400" dirty="0" smtClean="0"/>
              <a:t> and Soft </a:t>
            </a:r>
            <a:r>
              <a:rPr lang="fr-FR" sz="2400" dirty="0" err="1" smtClean="0"/>
              <a:t>wheat</a:t>
            </a:r>
            <a:r>
              <a:rPr lang="fr-FR" sz="2400" dirty="0" smtClean="0"/>
              <a:t> </a:t>
            </a:r>
            <a:r>
              <a:rPr lang="fr-FR" sz="2400" dirty="0" err="1" smtClean="0"/>
              <a:t>yield</a:t>
            </a:r>
            <a:r>
              <a:rPr lang="fr-FR" sz="2400" dirty="0" smtClean="0"/>
              <a:t> (province </a:t>
            </a:r>
            <a:r>
              <a:rPr lang="fr-FR" sz="2400" dirty="0" err="1" smtClean="0"/>
              <a:t>level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5676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3165523" y="2286000"/>
            <a:ext cx="3089179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ar-MA" sz="6600" dirty="0"/>
              <a:t>شكرا</a:t>
            </a:r>
            <a:endParaRPr lang="fr-FR" altLang="ja-JP" sz="6600" dirty="0" smtClean="0"/>
          </a:p>
          <a:p>
            <a:pPr algn="ctr"/>
            <a:r>
              <a:rPr lang="ja-JP" altLang="fr-FR" sz="6600" dirty="0" smtClean="0"/>
              <a:t>謝</a:t>
            </a:r>
            <a:r>
              <a:rPr lang="ja-JP" altLang="fr-FR" sz="6600" dirty="0"/>
              <a:t>謝您</a:t>
            </a:r>
            <a:endParaRPr lang="fr-FR" sz="6600" dirty="0"/>
          </a:p>
          <a:p>
            <a:pPr algn="ctr"/>
            <a:r>
              <a:rPr lang="fr-FR" sz="5400" dirty="0" err="1"/>
              <a:t>Thank</a:t>
            </a:r>
            <a:r>
              <a:rPr lang="fr-FR" sz="5400" dirty="0"/>
              <a:t> </a:t>
            </a:r>
            <a:r>
              <a:rPr lang="fr-FR" sz="5400" dirty="0" err="1"/>
              <a:t>you</a:t>
            </a:r>
            <a:endParaRPr lang="fr-FR" sz="5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t>12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4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2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1052736"/>
            <a:ext cx="3700145" cy="4982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47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06" y="836712"/>
            <a:ext cx="7056784" cy="4320480"/>
          </a:xfrm>
          <a:prstGeom prst="rect">
            <a:avLst/>
          </a:prstGeom>
          <a:noFill/>
          <a:ln w="9525" cmpd="sng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125557" y="5301208"/>
            <a:ext cx="512108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dirty="0" err="1" smtClean="0"/>
              <a:t>Rainfall</a:t>
            </a:r>
            <a:r>
              <a:rPr lang="fr-FR" sz="3200" dirty="0" smtClean="0"/>
              <a:t> </a:t>
            </a:r>
            <a:r>
              <a:rPr lang="fr-FR" sz="3200" dirty="0" err="1" smtClean="0"/>
              <a:t>variability</a:t>
            </a:r>
            <a:r>
              <a:rPr lang="fr-FR" sz="3200" dirty="0" smtClean="0"/>
              <a:t> in </a:t>
            </a:r>
            <a:r>
              <a:rPr lang="fr-FR" sz="3200" dirty="0" err="1" smtClean="0"/>
              <a:t>Morocco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7785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87" y="1340768"/>
            <a:ext cx="6630822" cy="3960440"/>
          </a:xfrm>
          <a:prstGeom prst="rect">
            <a:avLst/>
          </a:prstGeom>
          <a:noFill/>
          <a:ln w="9525" cmpd="sng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779469" y="5436505"/>
            <a:ext cx="581325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Relationship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</a:t>
            </a:r>
            <a:r>
              <a:rPr lang="fr-FR" sz="2400" dirty="0" err="1" smtClean="0"/>
              <a:t>rainfall</a:t>
            </a:r>
            <a:r>
              <a:rPr lang="fr-FR" sz="2400" dirty="0" smtClean="0"/>
              <a:t> and </a:t>
            </a:r>
            <a:r>
              <a:rPr lang="fr-FR" sz="2400" dirty="0" err="1" smtClean="0"/>
              <a:t>cereal</a:t>
            </a:r>
            <a:r>
              <a:rPr lang="fr-FR" sz="2400" dirty="0" smtClean="0"/>
              <a:t> area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8362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506919" cy="4537417"/>
          </a:xfrm>
          <a:prstGeom prst="rect">
            <a:avLst/>
          </a:prstGeom>
          <a:noFill/>
          <a:ln w="9525" cmpd="sng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779469" y="5436505"/>
            <a:ext cx="585737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Relationship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</a:t>
            </a:r>
            <a:r>
              <a:rPr lang="fr-FR" sz="2400" dirty="0" err="1" smtClean="0"/>
              <a:t>rainfall</a:t>
            </a:r>
            <a:r>
              <a:rPr lang="fr-FR" sz="2400" dirty="0" smtClean="0"/>
              <a:t> and </a:t>
            </a:r>
            <a:r>
              <a:rPr lang="fr-FR" sz="2400" dirty="0" err="1" smtClean="0"/>
              <a:t>cereal</a:t>
            </a:r>
            <a:r>
              <a:rPr lang="fr-FR" sz="2400" dirty="0" smtClean="0"/>
              <a:t> </a:t>
            </a:r>
            <a:r>
              <a:rPr lang="fr-FR" sz="2400" dirty="0" err="1" smtClean="0"/>
              <a:t>yield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4743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7"/>
            <a:ext cx="6444119" cy="4500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2771098" y="5436504"/>
            <a:ext cx="385323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err="1" smtClean="0"/>
              <a:t>Statistical</a:t>
            </a:r>
            <a:r>
              <a:rPr lang="fr-FR" sz="2400" dirty="0" smtClean="0"/>
              <a:t> </a:t>
            </a:r>
            <a:r>
              <a:rPr lang="fr-FR" sz="2400" dirty="0" err="1" smtClean="0"/>
              <a:t>cereal</a:t>
            </a:r>
            <a:r>
              <a:rPr lang="fr-FR" sz="2400" dirty="0" smtClean="0"/>
              <a:t> </a:t>
            </a:r>
            <a:r>
              <a:rPr lang="fr-FR" sz="2400" dirty="0" err="1" smtClean="0"/>
              <a:t>yield</a:t>
            </a:r>
            <a:r>
              <a:rPr lang="fr-FR" sz="2400" dirty="0" smtClean="0"/>
              <a:t> </a:t>
            </a:r>
            <a:r>
              <a:rPr lang="fr-FR" sz="2400" dirty="0" err="1" smtClean="0"/>
              <a:t>models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6022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228342" cy="405850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963593" y="5301208"/>
            <a:ext cx="49644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err="1" smtClean="0"/>
              <a:t>Statistical</a:t>
            </a:r>
            <a:r>
              <a:rPr lang="fr-FR" sz="2400" dirty="0" smtClean="0"/>
              <a:t> </a:t>
            </a:r>
            <a:r>
              <a:rPr lang="fr-FR" sz="2400" dirty="0" err="1" smtClean="0"/>
              <a:t>cereal</a:t>
            </a:r>
            <a:r>
              <a:rPr lang="fr-FR" sz="2400" dirty="0" smtClean="0"/>
              <a:t> </a:t>
            </a:r>
            <a:r>
              <a:rPr lang="fr-FR" sz="2400" dirty="0" err="1" smtClean="0"/>
              <a:t>yield</a:t>
            </a:r>
            <a:r>
              <a:rPr lang="fr-FR" sz="2400" dirty="0" smtClean="0"/>
              <a:t> </a:t>
            </a:r>
            <a:r>
              <a:rPr lang="fr-FR" sz="2400" dirty="0" err="1" smtClean="0"/>
              <a:t>models</a:t>
            </a:r>
            <a:r>
              <a:rPr lang="fr-FR" sz="2400" dirty="0" smtClean="0"/>
              <a:t> (</a:t>
            </a:r>
            <a:r>
              <a:rPr lang="fr-FR" sz="2400" dirty="0" err="1" smtClean="0"/>
              <a:t>rainfall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5863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7" y="923290"/>
            <a:ext cx="4810125" cy="50114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7772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506919" cy="4393401"/>
          </a:xfrm>
          <a:prstGeom prst="rect">
            <a:avLst/>
          </a:prstGeom>
          <a:noFill/>
          <a:ln w="9525" cmpd="sng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779469" y="5436505"/>
            <a:ext cx="563705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Relationship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</a:t>
            </a:r>
            <a:r>
              <a:rPr lang="fr-FR" sz="2400" dirty="0" err="1" smtClean="0"/>
              <a:t>NDVI</a:t>
            </a:r>
            <a:r>
              <a:rPr lang="fr-FR" sz="2400" dirty="0" smtClean="0"/>
              <a:t> and </a:t>
            </a:r>
            <a:r>
              <a:rPr lang="fr-FR" sz="2400" dirty="0" err="1" smtClean="0"/>
              <a:t>cereal</a:t>
            </a:r>
            <a:r>
              <a:rPr lang="fr-FR" sz="2400" dirty="0" smtClean="0"/>
              <a:t> </a:t>
            </a:r>
            <a:r>
              <a:rPr lang="fr-FR" sz="2400" dirty="0" err="1" smtClean="0"/>
              <a:t>yield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429503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81</Words>
  <Application>Microsoft Office PowerPoint</Application>
  <PresentationFormat>Affichage à l'écran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Riad</dc:creator>
  <cp:lastModifiedBy>Riad</cp:lastModifiedBy>
  <cp:revision>106</cp:revision>
  <dcterms:created xsi:type="dcterms:W3CDTF">2011-10-10T16:25:15Z</dcterms:created>
  <dcterms:modified xsi:type="dcterms:W3CDTF">2012-12-10T05:33:44Z</dcterms:modified>
</cp:coreProperties>
</file>